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CCF1-DD17-4A94-B891-EB9A3CEF38CF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1962E-B47C-4343-8826-A4579832D9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60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1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71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0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07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8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0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40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30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8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82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1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34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18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9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31366D-7CFC-4699-B135-FC8B2AFA5C9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B2D866-C0B8-45CC-AD33-6EBBAF7EA8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81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0950" y="1871131"/>
            <a:ext cx="6817118" cy="2570240"/>
          </a:xfrm>
        </p:spPr>
        <p:txBody>
          <a:bodyPr/>
          <a:lstStyle/>
          <a:p>
            <a:r>
              <a:rPr lang="pl-PL" b="1" i="1" dirty="0" smtClean="0"/>
              <a:t>TWORZYWA SZTUCZNE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34644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POLIPROPYLEN (PP)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Produkuje się z niego między innymi izolacje elektryczne, przewody gazowe oraz naczynia laboratoryjne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6" y="3611881"/>
            <a:ext cx="1977253" cy="19772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71" y="3446009"/>
            <a:ext cx="2143125" cy="21431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434" y="3665083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POLITEREFTALAN (PET)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Służy do produkcji naczyń, opakowań, butelek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52" y="3373437"/>
            <a:ext cx="2714625" cy="16859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6" y="3325812"/>
            <a:ext cx="2638425" cy="17335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520" y="3516312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BAKELIT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Stosowany w elektronice i elektrotechnice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68" y="3657464"/>
            <a:ext cx="3105150" cy="14763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52" y="3657464"/>
            <a:ext cx="3381697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ŻYWICE EPOKSYDOWE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Stosowane </a:t>
            </a:r>
            <a:r>
              <a:rPr lang="pl-PL" dirty="0"/>
              <a:t>w produkcji kadłubów samochodów, samolotów, statków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928" y="3439789"/>
            <a:ext cx="237155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POLIMETAKRYLAN (PMMA)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Wytwarza się z niego obudowy lamp samochodowych, szyby, urządzenia sanitarne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70" y="4675718"/>
            <a:ext cx="3800475" cy="12001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4" y="3508376"/>
            <a:ext cx="1733550" cy="26384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730" y="3508376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NAJCZĘŚCIEJ WYKORZYSTYWANE POŁĄCZENIA TWORZYW SZTUCZNYCH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 smtClean="0"/>
              <a:t>Połączenie mechaniczne – za pomocą śrub, nitów itp.</a:t>
            </a:r>
          </a:p>
          <a:p>
            <a:pPr marL="457200" indent="-457200">
              <a:buAutoNum type="arabicPeriod"/>
            </a:pPr>
            <a:r>
              <a:rPr lang="pl-PL" dirty="0" smtClean="0"/>
              <a:t>Zgrzewanie – połączenie poprzez nagrzanie miejsc łączenia</a:t>
            </a:r>
          </a:p>
          <a:p>
            <a:pPr marL="457200" indent="-457200">
              <a:buAutoNum type="arabicPeriod"/>
            </a:pPr>
            <a:r>
              <a:rPr lang="pl-PL" dirty="0" smtClean="0"/>
              <a:t>Spawanie – łączenie elementów spoiwem</a:t>
            </a:r>
          </a:p>
          <a:p>
            <a:pPr marL="457200" indent="-457200">
              <a:buAutoNum type="arabicPeriod"/>
            </a:pPr>
            <a:r>
              <a:rPr lang="pl-PL" dirty="0" smtClean="0"/>
              <a:t>Klejenie – łączenie elementów za pomocą kleju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576" y="2455817"/>
            <a:ext cx="1300339" cy="9739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073" y="4096956"/>
            <a:ext cx="1254036" cy="11117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623" y="4849088"/>
            <a:ext cx="1496105" cy="111908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23" y="4849088"/>
            <a:ext cx="1823493" cy="12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RODZAJE I ZASTOSOWANIE TWORZYW SZTUCZNYCH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473234" y="2717075"/>
            <a:ext cx="7454537" cy="583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152503" y="2717076"/>
            <a:ext cx="519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Tworzywa sztuczne</a:t>
            </a:r>
            <a:endParaRPr lang="pl-PL" sz="2800" dirty="0"/>
          </a:p>
        </p:txBody>
      </p:sp>
      <p:sp>
        <p:nvSpPr>
          <p:cNvPr id="7" name="Strzałka w dół 6"/>
          <p:cNvSpPr/>
          <p:nvPr/>
        </p:nvSpPr>
        <p:spPr>
          <a:xfrm>
            <a:off x="2560320" y="3466011"/>
            <a:ext cx="174171" cy="801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5817326" y="3466011"/>
            <a:ext cx="148045" cy="74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9509760" y="3460692"/>
            <a:ext cx="226423" cy="806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1436914" y="4476206"/>
            <a:ext cx="2168435" cy="557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4824548" y="4476206"/>
            <a:ext cx="2403566" cy="644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8656320" y="4476205"/>
            <a:ext cx="2100941" cy="644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589316" y="4570214"/>
            <a:ext cx="175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termoplastyczne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105399" y="4613756"/>
            <a:ext cx="18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termoutwardzalne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710746" y="4602631"/>
            <a:ext cx="186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chemoutwardzalne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19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TWORZYWA TERMOPLASTYCZNE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Tworzywa, które pod wpływem temperatury stają się plastyczne, łatwo można je formatować. Po ochłodzeniu tracą swoją plastyczność, jednak zachowują nadany im kształt.</a:t>
            </a:r>
          </a:p>
          <a:p>
            <a:pPr marL="0" indent="0" algn="ctr">
              <a:buNone/>
            </a:pPr>
            <a:r>
              <a:rPr lang="pl-PL" dirty="0" smtClean="0"/>
              <a:t>Np.. Polietylen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4227779"/>
            <a:ext cx="2615973" cy="16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TWORZYWA TERMOUTRWARDZALNE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Działanie podobne jak w tworzywach termoplastycznych, jednak ponowne podgrzanie i próba odkształcenia powodują, że produkt zostanie trwale zniszczony.</a:t>
            </a:r>
          </a:p>
          <a:p>
            <a:pPr marL="0" indent="0" algn="ctr">
              <a:buNone/>
            </a:pPr>
            <a:r>
              <a:rPr lang="pl-PL" dirty="0" smtClean="0"/>
              <a:t>Np.. Wyroby z modeliny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777" y="3894668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5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TWORZYWA CHEMOUTWARDZALNE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Tworzywa, które twardnieją pod wpływem działania substancji chemicznych zwanych utwardzaczami.</a:t>
            </a:r>
          </a:p>
          <a:p>
            <a:pPr marL="0" indent="0" algn="ctr">
              <a:buNone/>
            </a:pPr>
            <a:r>
              <a:rPr lang="pl-PL" dirty="0" smtClean="0"/>
              <a:t>Np.. Lakiery, kleje, farby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3074">
            <a:off x="1971296" y="3901439"/>
            <a:ext cx="1978993" cy="17785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2378">
            <a:off x="8281442" y="36014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9234" y="940526"/>
            <a:ext cx="9947363" cy="4935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 smtClean="0"/>
              <a:t>NAJCZĘŚCIEJ STOSOWANE TWORZYWA</a:t>
            </a:r>
            <a:endParaRPr lang="pl-PL" sz="4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23" y="2906707"/>
            <a:ext cx="4364081" cy="2794549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>
            <a:off x="1123406" y="4032069"/>
            <a:ext cx="17417" cy="1567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0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POLICHLOREK WINYLU (PCV)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Stosowany do produkcji wykładzin podłogowych, przyborów szkolnych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4126">
            <a:off x="2411865" y="3428592"/>
            <a:ext cx="2143125" cy="2143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4329">
            <a:off x="6739618" y="317872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POLIETYLEN (PE)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Znalazł zastosowanie w produkcji np. reklamówek, zabawek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69" y="2997200"/>
            <a:ext cx="2143125" cy="21431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438" y="32924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POLISTYREN (PS)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548223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Wytwarza się z niego przedmioty mogące mieć styczność z żywnością, opakowania na lekarstwa, styropian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92" y="3724034"/>
            <a:ext cx="2143125" cy="21431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3928821"/>
            <a:ext cx="2638425" cy="17335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48" y="3557346"/>
            <a:ext cx="21145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2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239</Words>
  <Application>Microsoft Office PowerPoint</Application>
  <PresentationFormat>Panoramiczny</PresentationFormat>
  <Paragraphs>37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Organiczny</vt:lpstr>
      <vt:lpstr>TWORZYWA SZTUCZNE</vt:lpstr>
      <vt:lpstr>RODZAJE I ZASTOSOWANIE TWORZYW SZTUCZNYCH</vt:lpstr>
      <vt:lpstr>TWORZYWA TERMOPLASTYCZNE</vt:lpstr>
      <vt:lpstr>TWORZYWA TERMOUTRWARDZALNE</vt:lpstr>
      <vt:lpstr>TWORZYWA CHEMOUTWARDZALNE</vt:lpstr>
      <vt:lpstr>Prezentacja programu PowerPoint</vt:lpstr>
      <vt:lpstr>POLICHLOREK WINYLU (PCV)</vt:lpstr>
      <vt:lpstr>POLIETYLEN (PE)</vt:lpstr>
      <vt:lpstr>POLISTYREN (PS)</vt:lpstr>
      <vt:lpstr>POLIPROPYLEN (PP)</vt:lpstr>
      <vt:lpstr>POLITEREFTALAN (PET)</vt:lpstr>
      <vt:lpstr>BAKELIT</vt:lpstr>
      <vt:lpstr>ŻYWICE EPOKSYDOWE</vt:lpstr>
      <vt:lpstr>POLIMETAKRYLAN (PMMA)</vt:lpstr>
      <vt:lpstr>NAJCZĘŚCIEJ WYKORZYSTYWANE POŁĄCZENIA TWORZYW SZTUCZNYCH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TWORZYWA SZTUCZNE</dc:title>
  <dc:creator>Użytkownik systemu Windows</dc:creator>
  <cp:lastModifiedBy>Użytkownik systemu Windows</cp:lastModifiedBy>
  <cp:revision>7</cp:revision>
  <dcterms:created xsi:type="dcterms:W3CDTF">2020-04-14T17:50:56Z</dcterms:created>
  <dcterms:modified xsi:type="dcterms:W3CDTF">2020-04-14T18:51:40Z</dcterms:modified>
</cp:coreProperties>
</file>