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F5D2-EE20-4526-84B2-1B831936AF0A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286-489B-416D-A183-9D97C61AC7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1080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F5D2-EE20-4526-84B2-1B831936AF0A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286-489B-416D-A183-9D97C61AC7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024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F5D2-EE20-4526-84B2-1B831936AF0A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286-489B-416D-A183-9D97C61AC7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486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F5D2-EE20-4526-84B2-1B831936AF0A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286-489B-416D-A183-9D97C61AC7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166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F5D2-EE20-4526-84B2-1B831936AF0A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286-489B-416D-A183-9D97C61AC7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900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F5D2-EE20-4526-84B2-1B831936AF0A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286-489B-416D-A183-9D97C61AC7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588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F5D2-EE20-4526-84B2-1B831936AF0A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286-489B-416D-A183-9D97C61AC7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380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F5D2-EE20-4526-84B2-1B831936AF0A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286-489B-416D-A183-9D97C61AC7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507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F5D2-EE20-4526-84B2-1B831936AF0A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286-489B-416D-A183-9D97C61AC7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416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F5D2-EE20-4526-84B2-1B831936AF0A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286-489B-416D-A183-9D97C61AC7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9920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3F5D2-EE20-4526-84B2-1B831936AF0A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4286-489B-416D-A183-9D97C61AC7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92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3F5D2-EE20-4526-84B2-1B831936AF0A}" type="datetimeFigureOut">
              <a:rPr lang="pl-PL" smtClean="0"/>
              <a:t>29.04.2020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D4286-489B-416D-A183-9D97C61AC7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978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Polska w XIII w.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8054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Henryk Brodaty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95598"/>
            <a:ext cx="3096344" cy="505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86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Górnictwo i hutnictwo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545" y="1600200"/>
            <a:ext cx="541491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284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Jadwiga- żona Henryka Brodatego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30712"/>
            <a:ext cx="5275134" cy="425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213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 Klasztor w Trzebnicy założyła Jadwiga</a:t>
            </a:r>
            <a:br>
              <a:rPr lang="pl-PL" dirty="0" smtClean="0"/>
            </a:br>
            <a:r>
              <a:rPr lang="pl-PL" dirty="0" smtClean="0"/>
              <a:t> i Henryk Brodaty</a:t>
            </a:r>
            <a:endParaRPr lang="pl-P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339" y="1600200"/>
            <a:ext cx="339532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61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Miasta w średniowieczu</a:t>
            </a:r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977" y="1600200"/>
            <a:ext cx="538404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549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Kolonizacja niemiecka- ruch osadniczy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02" y="1600200"/>
            <a:ext cx="555959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456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Lokacja (zakładanie wsi) na prawie niemieckim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533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Prawo składu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568" y="1600200"/>
            <a:ext cx="541086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7382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37</Words>
  <Application>Microsoft Office PowerPoint</Application>
  <PresentationFormat>Pokaz na ekranie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Polska w XIII w.</vt:lpstr>
      <vt:lpstr>Henryk Brodaty</vt:lpstr>
      <vt:lpstr>Górnictwo i hutnictwo</vt:lpstr>
      <vt:lpstr>Jadwiga- żona Henryka Brodatego</vt:lpstr>
      <vt:lpstr> Klasztor w Trzebnicy założyła Jadwiga  i Henryk Brodaty</vt:lpstr>
      <vt:lpstr>Miasta w średniowieczu</vt:lpstr>
      <vt:lpstr>Kolonizacja niemiecka- ruch osadniczy</vt:lpstr>
      <vt:lpstr>Lokacja (zakładanie wsi) na prawie niemieckim</vt:lpstr>
      <vt:lpstr>Prawo składu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Polska w XIII w.</dc:title>
  <dc:creator>Izabela</dc:creator>
  <cp:lastModifiedBy>Izabela</cp:lastModifiedBy>
  <cp:revision>4</cp:revision>
  <dcterms:created xsi:type="dcterms:W3CDTF">2020-04-28T17:11:11Z</dcterms:created>
  <dcterms:modified xsi:type="dcterms:W3CDTF">2020-04-29T08:18:24Z</dcterms:modified>
</cp:coreProperties>
</file>